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6" r:id="rId2"/>
    <p:sldId id="28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0064A8"/>
    <a:srgbClr val="FFFFFF"/>
    <a:srgbClr val="075988"/>
    <a:srgbClr val="1175AE"/>
    <a:srgbClr val="71AC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>
        <p:scale>
          <a:sx n="83" d="100"/>
          <a:sy n="83" d="100"/>
        </p:scale>
        <p:origin x="-888" y="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9465A3-68B4-4979-A6F8-55F080C8716C}" type="datetimeFigureOut">
              <a:rPr lang="en-US" smtClean="0"/>
              <a:t>2/4/2018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171D0C-7C72-4370-AB13-11A9020F4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1408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171D0C-7C72-4370-AB13-11A9020F445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5184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171D0C-7C72-4370-AB13-11A9020F445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7685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2469" y="3683977"/>
            <a:ext cx="6893169" cy="2841513"/>
          </a:xfrm>
        </p:spPr>
        <p:txBody>
          <a:bodyPr/>
          <a:lstStyle>
            <a:lvl1pPr marL="0" indent="0" algn="l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8264132" y="6525490"/>
            <a:ext cx="676448" cy="19598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2341AD6-0515-46DA-9D21-994D1E08C03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593481" y="808733"/>
            <a:ext cx="7592157" cy="2593890"/>
          </a:xfrm>
        </p:spPr>
        <p:txBody>
          <a:bodyPr/>
          <a:lstStyle>
            <a:lvl1pPr>
              <a:defRPr b="1">
                <a:solidFill>
                  <a:srgbClr val="1175AE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54143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6756" y="864524"/>
            <a:ext cx="1971675" cy="539556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48252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82FD6-34AE-4D8C-B493-D11B63A1FE8F}" type="datetime1">
              <a:rPr lang="en-US" smtClean="0"/>
              <a:t>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CVWW 2018, Český Krumlov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41AD6-0515-46DA-9D21-994D1E08C0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87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104641"/>
            <a:ext cx="8311931" cy="5213031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>
                <a:solidFill>
                  <a:srgbClr val="FF660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92240"/>
            <a:ext cx="1158586" cy="229236"/>
          </a:xfrm>
        </p:spPr>
        <p:txBody>
          <a:bodyPr/>
          <a:lstStyle/>
          <a:p>
            <a:fld id="{2DA4EE57-C743-41B8-A65D-42A89B03D185}" type="datetime1">
              <a:rPr lang="en-US" smtClean="0"/>
              <a:t>2/4/2018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8429" y="6492240"/>
            <a:ext cx="5877097" cy="229236"/>
          </a:xfrm>
        </p:spPr>
        <p:txBody>
          <a:bodyPr/>
          <a:lstStyle/>
          <a:p>
            <a:r>
              <a:rPr lang="en-US" smtClean="0"/>
              <a:t>CVWW 2018, Český Krumlov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41AD6-0515-46DA-9D21-994D1E08C03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53158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76127"/>
            <a:ext cx="3886200" cy="495817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76127"/>
            <a:ext cx="3886200" cy="495817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C25AF-0AC3-464D-9741-5F9F63A46964}" type="datetime1">
              <a:rPr lang="en-US" smtClean="0"/>
              <a:t>2/4/2018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CVWW 2018, Český Krumlov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41AD6-0515-46DA-9D21-994D1E08C0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870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96060"/>
            <a:ext cx="4059728" cy="82391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rgbClr val="1175AE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284964"/>
            <a:ext cx="4058536" cy="405764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21135" y="1305100"/>
            <a:ext cx="4011335" cy="817591"/>
          </a:xfrm>
        </p:spPr>
        <p:txBody>
          <a:bodyPr anchor="b"/>
          <a:lstStyle>
            <a:lvl1pPr marL="0" indent="0">
              <a:buNone/>
              <a:defRPr sz="2800" b="0">
                <a:solidFill>
                  <a:srgbClr val="1175AE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21135" y="2278643"/>
            <a:ext cx="4019445" cy="405764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5D501-FA14-4951-83C9-751BD8986A12}" type="datetime1">
              <a:rPr lang="en-US" smtClean="0"/>
              <a:t>2/4/2018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CVWW 2018, Český Krumlov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41AD6-0515-46DA-9D21-994D1E08C03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28650" y="171307"/>
            <a:ext cx="7318317" cy="6074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3157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5B744-9981-4919-A93A-6EF3A09F6A1A}" type="datetime1">
              <a:rPr lang="en-US" smtClean="0"/>
              <a:t>2/4/2018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CVWW 2018, Český Krumlov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41AD6-0515-46DA-9D21-994D1E08C0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233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383C-6AA0-4690-8187-403805D7DBEF}" type="datetime1">
              <a:rPr lang="en-US" smtClean="0"/>
              <a:t>2/4/2018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CVWW 2018, Český Krumlov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41AD6-0515-46DA-9D21-994D1E08C0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410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432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9281" y="1371601"/>
            <a:ext cx="4629150" cy="49377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425196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55EFC-093C-4E47-9CF5-6E0F3E38837F}" type="datetime1">
              <a:rPr lang="en-US" smtClean="0"/>
              <a:t>2/4/2018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CVWW 2018, Český Krumlov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41AD6-0515-46DA-9D21-994D1E08C0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684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79280" y="1394750"/>
            <a:ext cx="4874021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A5488-3CC5-4C2B-8632-4D89FA1C28DC}" type="datetime1">
              <a:rPr lang="en-US" smtClean="0"/>
              <a:t>2/4/2018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CVWW 2018, Český Krumlov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41AD6-0515-46DA-9D21-994D1E08C03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29841" y="27432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425196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62927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49" y="1519311"/>
            <a:ext cx="8116339" cy="479836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8BBEE-4C3A-4352-95D0-D7D4E2ED5000}" type="datetime1">
              <a:rPr lang="en-US" smtClean="0"/>
              <a:t>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CVWW 2018, Český Krumlov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41AD6-0515-46DA-9D21-994D1E08C0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727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71307"/>
            <a:ext cx="7318317" cy="6074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49" y="1104641"/>
            <a:ext cx="8116339" cy="52130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492240"/>
            <a:ext cx="1950427" cy="2292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71ACCF"/>
                </a:solidFill>
              </a:defRPr>
            </a:lvl1pPr>
          </a:lstStyle>
          <a:p>
            <a:fld id="{7E23B74A-A9A2-4C1A-8B0F-891BE5C8D3EF}" type="datetime1">
              <a:rPr lang="en-US" smtClean="0"/>
              <a:t>2/4/2018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6123" y="6492240"/>
            <a:ext cx="4789385" cy="2292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71ACCF"/>
                </a:solidFill>
              </a:defRPr>
            </a:lvl1pPr>
          </a:lstStyle>
          <a:p>
            <a:r>
              <a:rPr lang="en-US" smtClean="0"/>
              <a:t>CVWW 2018, Český Krumlov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6282" y="6492240"/>
            <a:ext cx="864298" cy="2292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72341AD6-0515-46DA-9D21-994D1E08C035}" type="slidenum">
              <a:rPr lang="en-US" smtClean="0"/>
              <a:pPr/>
              <a:t>‹#›</a:t>
            </a:fld>
            <a:r>
              <a:rPr lang="en-US" dirty="0" smtClean="0"/>
              <a:t> of </a:t>
            </a:r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0"/>
            <a:ext cx="271604" cy="6858000"/>
          </a:xfrm>
          <a:prstGeom prst="rect">
            <a:avLst/>
          </a:prstGeom>
          <a:gradFill>
            <a:gsLst>
              <a:gs pos="100000">
                <a:srgbClr val="0064A8">
                  <a:lumMod val="10000"/>
                  <a:lumOff val="90000"/>
                </a:srgbClr>
              </a:gs>
              <a:gs pos="0">
                <a:srgbClr val="0064A8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1980" y="171307"/>
            <a:ext cx="1668600" cy="1301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8503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1175AE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1175AE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1175AE"/>
        </a:buClr>
        <a:buSzPct val="120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1175AE"/>
        </a:buClr>
        <a:buSzPct val="80000"/>
        <a:buFont typeface="Courier New" panose="02070309020205020404" pitchFamily="49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1175AE"/>
        </a:buClr>
        <a:buSzPct val="70000"/>
        <a:buFont typeface="Courier New" panose="02070309020205020404" pitchFamily="49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1175AE"/>
        </a:buClr>
        <a:buSzPct val="60000"/>
        <a:buFont typeface="Courier New" panose="02070309020205020404" pitchFamily="49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6744" y="2931319"/>
            <a:ext cx="6893169" cy="3519487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name</a:t>
            </a:r>
            <a:endParaRPr lang="en-US" sz="3200" b="1" dirty="0"/>
          </a:p>
          <a:p>
            <a:r>
              <a:rPr lang="en-US" sz="3200" dirty="0" smtClean="0"/>
              <a:t>organization</a:t>
            </a:r>
            <a:endParaRPr 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7225" y="543719"/>
            <a:ext cx="7772400" cy="2387600"/>
          </a:xfrm>
        </p:spPr>
        <p:txBody>
          <a:bodyPr/>
          <a:lstStyle/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41AD6-0515-46DA-9D21-994D1E08C035}" type="slidenum">
              <a:rPr lang="en-US" sz="1400" smtClean="0"/>
              <a:pPr/>
              <a:t>1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149018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400" dirty="0" smtClean="0"/>
              <a:t>CVWW 2018, </a:t>
            </a:r>
            <a:r>
              <a:rPr lang="en-US" sz="1400" dirty="0" err="1" smtClean="0"/>
              <a:t>Český</a:t>
            </a:r>
            <a:r>
              <a:rPr lang="en-US" sz="1400" dirty="0" smtClean="0"/>
              <a:t> </a:t>
            </a:r>
            <a:r>
              <a:rPr lang="en-US" sz="1400" dirty="0" err="1" smtClean="0"/>
              <a:t>Krumlov</a:t>
            </a:r>
            <a:endParaRPr lang="en-US" sz="1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41AD6-0515-46DA-9D21-994D1E08C035}" type="slidenum">
              <a:rPr lang="en-US" sz="1400" smtClean="0"/>
              <a:pPr/>
              <a:t>2</a:t>
            </a:fld>
            <a:endParaRPr lang="en-US" sz="14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F1422-D3F9-43EF-9BFD-3BBD2BFDD7BF}" type="datetime1">
              <a:rPr lang="en-US" sz="1400" smtClean="0"/>
              <a:t>2/4/2018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15950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VUT-CIIRC-Ver09.potm" id="{3C042B83-6E3A-40E6-B0D2-F877FAF37DB1}" vid="{90048CD7-0C3D-4D89-8924-33F303C0CC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CVUT-CIIRC-Ver09</Template>
  <TotalTime>2038</TotalTime>
  <Words>13</Words>
  <Application>Microsoft Office PowerPoint</Application>
  <PresentationFormat>On-screen Show (4:3)</PresentationFormat>
  <Paragraphs>9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Title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Brains of the autonomous cars</dc:title>
  <dc:creator>prof. Ing. Václav Hlaváč, CSc.</dc:creator>
  <cp:lastModifiedBy>Zuzana Kúkelová</cp:lastModifiedBy>
  <cp:revision>38</cp:revision>
  <dcterms:created xsi:type="dcterms:W3CDTF">2016-05-18T10:15:25Z</dcterms:created>
  <dcterms:modified xsi:type="dcterms:W3CDTF">2018-02-04T16:46:31Z</dcterms:modified>
</cp:coreProperties>
</file>